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17"/>
  </p:notesMasterIdLst>
  <p:handoutMasterIdLst>
    <p:handoutMasterId r:id="rId18"/>
  </p:handoutMasterIdLst>
  <p:sldIdLst>
    <p:sldId id="332" r:id="rId5"/>
    <p:sldId id="259" r:id="rId6"/>
    <p:sldId id="304" r:id="rId7"/>
    <p:sldId id="267" r:id="rId8"/>
    <p:sldId id="334" r:id="rId9"/>
    <p:sldId id="333" r:id="rId10"/>
    <p:sldId id="337" r:id="rId11"/>
    <p:sldId id="335" r:id="rId12"/>
    <p:sldId id="336" r:id="rId13"/>
    <p:sldId id="338" r:id="rId14"/>
    <p:sldId id="339" r:id="rId15"/>
    <p:sldId id="292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orient="horz" pos="813">
          <p15:clr>
            <a:srgbClr val="A4A3A4"/>
          </p15:clr>
        </p15:guide>
        <p15:guide id="3" orient="horz" pos="725">
          <p15:clr>
            <a:srgbClr val="A4A3A4"/>
          </p15:clr>
        </p15:guide>
        <p15:guide id="4" orient="horz" pos="181">
          <p15:clr>
            <a:srgbClr val="A4A3A4"/>
          </p15:clr>
        </p15:guide>
        <p15:guide id="5" orient="horz" pos="3917">
          <p15:clr>
            <a:srgbClr val="A4A3A4"/>
          </p15:clr>
        </p15:guide>
        <p15:guide id="6" pos="3840">
          <p15:clr>
            <a:srgbClr val="A4A3A4"/>
          </p15:clr>
        </p15:guide>
        <p15:guide id="7" pos="7160">
          <p15:clr>
            <a:srgbClr val="A4A3A4"/>
          </p15:clr>
        </p15:guide>
        <p15:guide id="8" pos="544">
          <p15:clr>
            <a:srgbClr val="A4A3A4"/>
          </p15:clr>
        </p15:guide>
        <p15:guide id="9" pos="7509">
          <p15:clr>
            <a:srgbClr val="A4A3A4"/>
          </p15:clr>
        </p15:guide>
        <p15:guide id="10" pos="449">
          <p15:clr>
            <a:srgbClr val="A4A3A4"/>
          </p15:clr>
        </p15:guide>
        <p15:guide id="11" pos="3726">
          <p15:clr>
            <a:srgbClr val="A4A3A4"/>
          </p15:clr>
        </p15:guide>
        <p15:guide id="12" pos="39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9651"/>
    <a:srgbClr val="E9E9E9"/>
    <a:srgbClr val="FF6200"/>
    <a:srgbClr val="FDFDFD"/>
    <a:srgbClr val="C90068"/>
    <a:srgbClr val="17A7DC"/>
    <a:srgbClr val="A8A8A8"/>
    <a:srgbClr val="CFDA1E"/>
    <a:srgbClr val="53509E"/>
    <a:srgbClr val="009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91" autoAdjust="0"/>
    <p:restoredTop sz="70476" autoAdjust="0"/>
  </p:normalViewPr>
  <p:slideViewPr>
    <p:cSldViewPr snapToGrid="0" showGuides="1">
      <p:cViewPr>
        <p:scale>
          <a:sx n="60" d="100"/>
          <a:sy n="60" d="100"/>
        </p:scale>
        <p:origin x="2400" y="784"/>
      </p:cViewPr>
      <p:guideLst>
        <p:guide orient="horz" pos="2341"/>
        <p:guide orient="horz" pos="813"/>
        <p:guide orient="horz" pos="725"/>
        <p:guide orient="horz" pos="181"/>
        <p:guide orient="horz" pos="3917"/>
        <p:guide pos="3840"/>
        <p:guide pos="7160"/>
        <p:guide pos="544"/>
        <p:guide pos="7509"/>
        <p:guide pos="449"/>
        <p:guide pos="3726"/>
        <p:guide pos="3962"/>
      </p:guideLst>
    </p:cSldViewPr>
  </p:slideViewPr>
  <p:outlineViewPr>
    <p:cViewPr>
      <p:scale>
        <a:sx n="33" d="100"/>
        <a:sy n="33" d="100"/>
      </p:scale>
      <p:origin x="0" y="-3127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1740"/>
    </p:cViewPr>
  </p:sorterViewPr>
  <p:notesViewPr>
    <p:cSldViewPr snapToGrid="0" showGuides="1">
      <p:cViewPr varScale="1">
        <p:scale>
          <a:sx n="95" d="100"/>
          <a:sy n="95" d="100"/>
        </p:scale>
        <p:origin x="26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02/09/2020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651999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02/09/2020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43349"/>
            <a:ext cx="5486400" cy="474186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56661"/>
            <a:ext cx="5652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0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Ventajas</a:t>
            </a:r>
            <a:r>
              <a:rPr lang="en-GB" dirty="0"/>
              <a:t> para el </a:t>
            </a:r>
            <a:r>
              <a:rPr lang="en-GB" dirty="0" err="1"/>
              <a:t>cliente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Poder</a:t>
            </a:r>
            <a:r>
              <a:rPr lang="en-GB" dirty="0"/>
              <a:t> </a:t>
            </a:r>
            <a:r>
              <a:rPr lang="en-GB" dirty="0" err="1"/>
              <a:t>comunicarse</a:t>
            </a:r>
            <a:r>
              <a:rPr lang="en-GB" dirty="0"/>
              <a:t> con </a:t>
            </a:r>
            <a:r>
              <a:rPr lang="en-GB" dirty="0" err="1"/>
              <a:t>ing</a:t>
            </a:r>
            <a:r>
              <a:rPr lang="en-GB" dirty="0"/>
              <a:t> </a:t>
            </a:r>
            <a:r>
              <a:rPr lang="en-GB" dirty="0" err="1"/>
              <a:t>cuando</a:t>
            </a:r>
            <a:r>
              <a:rPr lang="en-GB" dirty="0"/>
              <a:t> no se </a:t>
            </a:r>
            <a:r>
              <a:rPr lang="en-GB" dirty="0" err="1"/>
              <a:t>puede</a:t>
            </a:r>
            <a:r>
              <a:rPr lang="en-GB" dirty="0"/>
              <a:t> </a:t>
            </a:r>
            <a:r>
              <a:rPr lang="en-GB" dirty="0" err="1"/>
              <a:t>llamar</a:t>
            </a:r>
            <a:r>
              <a:rPr lang="en-GB" dirty="0"/>
              <a:t>, no se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mucho</a:t>
            </a:r>
            <a:r>
              <a:rPr lang="en-GB" dirty="0"/>
              <a:t> </a:t>
            </a:r>
            <a:r>
              <a:rPr lang="en-GB" dirty="0" err="1"/>
              <a:t>tiempo</a:t>
            </a:r>
            <a:r>
              <a:rPr lang="en-GB" dirty="0"/>
              <a:t>, no es tan </a:t>
            </a:r>
            <a:r>
              <a:rPr lang="en-GB" dirty="0" err="1"/>
              <a:t>importante</a:t>
            </a:r>
            <a:r>
              <a:rPr lang="en-GB" dirty="0"/>
              <a:t>, </a:t>
            </a:r>
            <a:r>
              <a:rPr lang="en-GB" dirty="0" err="1"/>
              <a:t>pereza</a:t>
            </a:r>
            <a:r>
              <a:rPr lang="en-GB" dirty="0"/>
              <a:t> de </a:t>
            </a:r>
            <a:r>
              <a:rPr lang="en-GB" dirty="0" err="1"/>
              <a:t>estar</a:t>
            </a:r>
            <a:r>
              <a:rPr lang="en-GB" dirty="0"/>
              <a:t> a la </a:t>
            </a:r>
            <a:r>
              <a:rPr lang="en-GB" dirty="0" err="1"/>
              <a:t>espera</a:t>
            </a:r>
            <a:r>
              <a:rPr lang="en-GB" dirty="0"/>
              <a:t>...</a:t>
            </a:r>
          </a:p>
          <a:p>
            <a:endParaRPr lang="en-GB" dirty="0"/>
          </a:p>
          <a:p>
            <a:r>
              <a:rPr lang="en-GB" dirty="0"/>
              <a:t>- Si </a:t>
            </a:r>
            <a:r>
              <a:rPr lang="en-GB" dirty="0" err="1"/>
              <a:t>comparamos</a:t>
            </a:r>
            <a:r>
              <a:rPr lang="en-GB" dirty="0"/>
              <a:t> </a:t>
            </a:r>
            <a:r>
              <a:rPr lang="en-GB" dirty="0" err="1"/>
              <a:t>llamar</a:t>
            </a:r>
            <a:r>
              <a:rPr lang="en-GB" dirty="0"/>
              <a:t>, </a:t>
            </a:r>
            <a:r>
              <a:rPr lang="en-GB" dirty="0" err="1"/>
              <a:t>esperar</a:t>
            </a:r>
            <a:r>
              <a:rPr lang="en-GB" dirty="0"/>
              <a:t>, </a:t>
            </a:r>
            <a:r>
              <a:rPr lang="en-GB" dirty="0" err="1"/>
              <a:t>explicar</a:t>
            </a:r>
            <a:r>
              <a:rPr lang="en-GB" dirty="0"/>
              <a:t>, </a:t>
            </a:r>
            <a:r>
              <a:rPr lang="en-GB" dirty="0" err="1"/>
              <a:t>esperar</a:t>
            </a:r>
            <a:r>
              <a:rPr lang="en-GB" dirty="0"/>
              <a:t> </a:t>
            </a:r>
            <a:r>
              <a:rPr lang="en-GB" dirty="0" err="1"/>
              <a:t>respuesta</a:t>
            </a:r>
            <a:r>
              <a:rPr lang="en-GB" dirty="0"/>
              <a:t>, etc con </a:t>
            </a:r>
            <a:r>
              <a:rPr lang="en-GB" dirty="0" err="1"/>
              <a:t>poder</a:t>
            </a:r>
            <a:r>
              <a:rPr lang="en-GB" dirty="0"/>
              <a:t> </a:t>
            </a:r>
            <a:r>
              <a:rPr lang="en-GB" dirty="0" err="1"/>
              <a:t>hacer</a:t>
            </a:r>
            <a:r>
              <a:rPr lang="en-GB" dirty="0"/>
              <a:t> una consulta sin </a:t>
            </a:r>
            <a:r>
              <a:rPr lang="en-GB" dirty="0" err="1"/>
              <a:t>esperar</a:t>
            </a:r>
            <a:r>
              <a:rPr lang="en-GB" dirty="0"/>
              <a:t> a que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cojan</a:t>
            </a:r>
            <a:r>
              <a:rPr lang="en-GB" dirty="0"/>
              <a:t> y </a:t>
            </a:r>
            <a:r>
              <a:rPr lang="en-GB" dirty="0" err="1"/>
              <a:t>olvidarte</a:t>
            </a:r>
            <a:r>
              <a:rPr lang="en-GB" dirty="0"/>
              <a:t> hasta </a:t>
            </a:r>
            <a:r>
              <a:rPr lang="en-GB" dirty="0" err="1"/>
              <a:t>obtener</a:t>
            </a:r>
            <a:r>
              <a:rPr lang="en-GB" dirty="0"/>
              <a:t> la </a:t>
            </a:r>
            <a:r>
              <a:rPr lang="en-GB" dirty="0" err="1"/>
              <a:t>respuesta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ahorro</a:t>
            </a:r>
            <a:r>
              <a:rPr lang="en-GB" dirty="0"/>
              <a:t> de mas del 80% para el </a:t>
            </a:r>
            <a:r>
              <a:rPr lang="en-GB" dirty="0" err="1"/>
              <a:t>cliente</a:t>
            </a:r>
            <a:endParaRPr lang="en-GB" dirty="0"/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Poder</a:t>
            </a:r>
            <a:r>
              <a:rPr lang="en-GB" dirty="0"/>
              <a:t> mandar </a:t>
            </a:r>
            <a:r>
              <a:rPr lang="en-GB" dirty="0" err="1"/>
              <a:t>documentación</a:t>
            </a:r>
            <a:r>
              <a:rPr lang="en-GB" dirty="0"/>
              <a:t>, </a:t>
            </a:r>
            <a:r>
              <a:rPr lang="en-GB" dirty="0" err="1"/>
              <a:t>validar</a:t>
            </a:r>
            <a:r>
              <a:rPr lang="en-GB" dirty="0"/>
              <a:t> </a:t>
            </a:r>
            <a:r>
              <a:rPr lang="en-GB" dirty="0" err="1"/>
              <a:t>operacion</a:t>
            </a:r>
            <a:r>
              <a:rPr lang="en-GB" dirty="0"/>
              <a:t> etc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mismo</a:t>
            </a:r>
            <a:r>
              <a:rPr lang="en-GB" dirty="0"/>
              <a:t> chat.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Poder</a:t>
            </a:r>
            <a:r>
              <a:rPr lang="en-GB" dirty="0"/>
              <a:t> "</a:t>
            </a:r>
            <a:r>
              <a:rPr lang="en-GB" dirty="0" err="1"/>
              <a:t>reabrir</a:t>
            </a:r>
            <a:r>
              <a:rPr lang="en-GB" dirty="0"/>
              <a:t>" un </a:t>
            </a:r>
            <a:r>
              <a:rPr lang="en-GB" dirty="0" err="1"/>
              <a:t>caso</a:t>
            </a:r>
            <a:r>
              <a:rPr lang="en-GB" dirty="0"/>
              <a:t> sin </a:t>
            </a:r>
            <a:r>
              <a:rPr lang="en-GB" dirty="0" err="1"/>
              <a:t>explicarlo</a:t>
            </a:r>
            <a:r>
              <a:rPr lang="en-GB" dirty="0"/>
              <a:t> de nuevo de 0. 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Recibir</a:t>
            </a:r>
            <a:r>
              <a:rPr lang="en-GB" dirty="0"/>
              <a:t> material </a:t>
            </a:r>
            <a:r>
              <a:rPr lang="en-GB" dirty="0" err="1"/>
              <a:t>interactivo</a:t>
            </a:r>
            <a:r>
              <a:rPr lang="en-GB" dirty="0"/>
              <a:t> con </a:t>
            </a:r>
            <a:r>
              <a:rPr lang="en-GB" dirty="0" err="1"/>
              <a:t>explicaciones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Hace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accesible</a:t>
            </a:r>
            <a:r>
              <a:rPr lang="en-GB" dirty="0"/>
              <a:t> el banco.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77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###### Ventajas </a:t>
            </a:r>
            <a:r>
              <a:rPr lang="en-GB" dirty="0"/>
              <a:t>para el </a:t>
            </a:r>
            <a:r>
              <a:rPr lang="en-GB" dirty="0" err="1"/>
              <a:t>agentes</a:t>
            </a:r>
            <a:r>
              <a:rPr lang="en-GB" dirty="0"/>
              <a:t>/</a:t>
            </a:r>
            <a:r>
              <a:rPr lang="en-GB" dirty="0" err="1"/>
              <a:t>ing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Poder</a:t>
            </a:r>
            <a:r>
              <a:rPr lang="en-GB" dirty="0"/>
              <a:t> leer la consulta y </a:t>
            </a:r>
            <a:r>
              <a:rPr lang="en-GB" dirty="0" err="1"/>
              <a:t>usar</a:t>
            </a:r>
            <a:r>
              <a:rPr lang="en-GB" dirty="0"/>
              <a:t> las </a:t>
            </a:r>
            <a:r>
              <a:rPr lang="en-GB" dirty="0" err="1"/>
              <a:t>fotos</a:t>
            </a:r>
            <a:r>
              <a:rPr lang="en-GB" dirty="0"/>
              <a:t> / </a:t>
            </a:r>
            <a:r>
              <a:rPr lang="en-GB" dirty="0" err="1"/>
              <a:t>documentos</a:t>
            </a:r>
            <a:r>
              <a:rPr lang="en-GB" dirty="0"/>
              <a:t> del </a:t>
            </a:r>
            <a:r>
              <a:rPr lang="en-GB" dirty="0" err="1"/>
              <a:t>cliente</a:t>
            </a:r>
            <a:r>
              <a:rPr lang="en-GB" dirty="0"/>
              <a:t>, no </a:t>
            </a:r>
            <a:r>
              <a:rPr lang="en-GB" dirty="0" err="1"/>
              <a:t>tener</a:t>
            </a:r>
            <a:r>
              <a:rPr lang="en-GB" dirty="0"/>
              <a:t> que </a:t>
            </a:r>
            <a:r>
              <a:rPr lang="en-GB" dirty="0" err="1"/>
              <a:t>estar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espera</a:t>
            </a:r>
            <a:r>
              <a:rPr lang="en-GB" dirty="0"/>
              <a:t> para </a:t>
            </a:r>
            <a:r>
              <a:rPr lang="en-GB" dirty="0" err="1"/>
              <a:t>validar</a:t>
            </a:r>
            <a:r>
              <a:rPr lang="en-GB" dirty="0"/>
              <a:t> una </a:t>
            </a:r>
            <a:r>
              <a:rPr lang="en-GB" dirty="0" err="1"/>
              <a:t>operación</a:t>
            </a:r>
            <a:r>
              <a:rPr lang="en-GB" dirty="0"/>
              <a:t>, </a:t>
            </a:r>
            <a:r>
              <a:rPr lang="en-GB" dirty="0" err="1"/>
              <a:t>puede</a:t>
            </a:r>
            <a:r>
              <a:rPr lang="en-GB" dirty="0"/>
              <a:t> </a:t>
            </a:r>
            <a:r>
              <a:rPr lang="en-GB" dirty="0" err="1"/>
              <a:t>suponer</a:t>
            </a:r>
            <a:r>
              <a:rPr lang="en-GB" dirty="0"/>
              <a:t> un </a:t>
            </a:r>
            <a:r>
              <a:rPr lang="en-GB" dirty="0" err="1"/>
              <a:t>ahorro</a:t>
            </a:r>
            <a:r>
              <a:rPr lang="en-GB" dirty="0"/>
              <a:t> de </a:t>
            </a:r>
            <a:r>
              <a:rPr lang="en-GB" dirty="0" err="1"/>
              <a:t>tiempo</a:t>
            </a:r>
            <a:r>
              <a:rPr lang="en-GB" dirty="0"/>
              <a:t> de un 30-40% para el </a:t>
            </a:r>
            <a:r>
              <a:rPr lang="en-GB" dirty="0" err="1"/>
              <a:t>agente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Poder</a:t>
            </a:r>
            <a:r>
              <a:rPr lang="en-GB" dirty="0"/>
              <a:t> </a:t>
            </a:r>
            <a:r>
              <a:rPr lang="en-GB" dirty="0" err="1"/>
              <a:t>transpasar</a:t>
            </a:r>
            <a:r>
              <a:rPr lang="en-GB" dirty="0"/>
              <a:t> las </a:t>
            </a:r>
            <a:r>
              <a:rPr lang="en-GB" dirty="0" err="1"/>
              <a:t>consultas</a:t>
            </a:r>
            <a:r>
              <a:rPr lang="en-GB" dirty="0"/>
              <a:t> a </a:t>
            </a:r>
            <a:r>
              <a:rPr lang="en-GB" dirty="0" err="1"/>
              <a:t>departamentos</a:t>
            </a:r>
            <a:r>
              <a:rPr lang="en-GB" dirty="0"/>
              <a:t> </a:t>
            </a:r>
            <a:r>
              <a:rPr lang="en-GB" dirty="0" err="1"/>
              <a:t>superiores</a:t>
            </a:r>
            <a:r>
              <a:rPr lang="en-GB" dirty="0"/>
              <a:t> y </a:t>
            </a:r>
            <a:r>
              <a:rPr lang="en-GB" dirty="0" err="1"/>
              <a:t>recibir</a:t>
            </a:r>
            <a:r>
              <a:rPr lang="en-GB" dirty="0"/>
              <a:t> </a:t>
            </a:r>
            <a:r>
              <a:rPr lang="en-GB" dirty="0" err="1"/>
              <a:t>respuesta</a:t>
            </a:r>
            <a:r>
              <a:rPr lang="en-GB" dirty="0"/>
              <a:t> para </a:t>
            </a:r>
            <a:r>
              <a:rPr lang="en-GB" dirty="0" err="1"/>
              <a:t>comentar</a:t>
            </a:r>
            <a:r>
              <a:rPr lang="en-GB" dirty="0"/>
              <a:t> con el </a:t>
            </a:r>
            <a:r>
              <a:rPr lang="en-GB" dirty="0" err="1"/>
              <a:t>cliente</a:t>
            </a:r>
            <a:r>
              <a:rPr lang="en-GB" dirty="0"/>
              <a:t> </a:t>
            </a:r>
            <a:r>
              <a:rPr lang="en-GB" dirty="0" err="1"/>
              <a:t>directamente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- Los </a:t>
            </a:r>
            <a:r>
              <a:rPr lang="en-GB" dirty="0" err="1"/>
              <a:t>clientes</a:t>
            </a:r>
            <a:r>
              <a:rPr lang="en-GB" dirty="0"/>
              <a:t> no </a:t>
            </a:r>
            <a:r>
              <a:rPr lang="en-GB" dirty="0" err="1"/>
              <a:t>estan</a:t>
            </a:r>
            <a:r>
              <a:rPr lang="en-GB" dirty="0"/>
              <a:t> </a:t>
            </a:r>
            <a:r>
              <a:rPr lang="en-GB" dirty="0" err="1"/>
              <a:t>cabreador</a:t>
            </a:r>
            <a:r>
              <a:rPr lang="en-GB" dirty="0"/>
              <a:t> por la </a:t>
            </a:r>
            <a:r>
              <a:rPr lang="en-GB" dirty="0" err="1"/>
              <a:t>espera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Poder</a:t>
            </a:r>
            <a:r>
              <a:rPr lang="en-GB" dirty="0"/>
              <a:t> </a:t>
            </a:r>
            <a:r>
              <a:rPr lang="en-GB" dirty="0" err="1"/>
              <a:t>activar</a:t>
            </a:r>
            <a:r>
              <a:rPr lang="en-GB" dirty="0"/>
              <a:t> </a:t>
            </a:r>
            <a:r>
              <a:rPr lang="en-GB" dirty="0" err="1"/>
              <a:t>respuestas</a:t>
            </a:r>
            <a:r>
              <a:rPr lang="en-GB" dirty="0"/>
              <a:t> </a:t>
            </a:r>
            <a:r>
              <a:rPr lang="en-GB" dirty="0" err="1"/>
              <a:t>automaticas</a:t>
            </a:r>
            <a:r>
              <a:rPr lang="en-GB" dirty="0"/>
              <a:t> para </a:t>
            </a:r>
            <a:r>
              <a:rPr lang="en-GB" dirty="0" err="1"/>
              <a:t>problemas</a:t>
            </a:r>
            <a:r>
              <a:rPr lang="en-GB" dirty="0"/>
              <a:t> </a:t>
            </a:r>
            <a:r>
              <a:rPr lang="en-GB" dirty="0" err="1"/>
              <a:t>puntuales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Liberar</a:t>
            </a:r>
            <a:r>
              <a:rPr lang="en-GB" dirty="0"/>
              <a:t> el canal </a:t>
            </a:r>
            <a:r>
              <a:rPr lang="en-GB" dirty="0" err="1"/>
              <a:t>telefonico</a:t>
            </a:r>
            <a:r>
              <a:rPr lang="en-GB" dirty="0"/>
              <a:t> para </a:t>
            </a:r>
            <a:r>
              <a:rPr lang="en-GB" dirty="0" err="1"/>
              <a:t>consultas</a:t>
            </a:r>
            <a:r>
              <a:rPr lang="en-GB" dirty="0"/>
              <a:t> mas </a:t>
            </a:r>
            <a:r>
              <a:rPr lang="en-GB" dirty="0" err="1"/>
              <a:t>urgentes</a:t>
            </a:r>
            <a:r>
              <a:rPr lang="en-GB" dirty="0"/>
              <a:t> / </a:t>
            </a:r>
            <a:r>
              <a:rPr lang="en-GB" dirty="0" err="1"/>
              <a:t>importantes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Labor</a:t>
            </a:r>
            <a:r>
              <a:rPr lang="en-GB" dirty="0"/>
              <a:t> </a:t>
            </a:r>
            <a:r>
              <a:rPr lang="en-GB" dirty="0" err="1"/>
              <a:t>comercial</a:t>
            </a:r>
            <a:r>
              <a:rPr lang="en-GB" dirty="0"/>
              <a:t> </a:t>
            </a:r>
            <a:r>
              <a:rPr lang="en-GB" dirty="0" err="1"/>
              <a:t>mejorada</a:t>
            </a:r>
            <a:endParaRPr lang="en-GB" dirty="0"/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Catalogo</a:t>
            </a:r>
            <a:r>
              <a:rPr lang="en-GB" dirty="0"/>
              <a:t> de material </a:t>
            </a:r>
            <a:r>
              <a:rPr lang="en-GB" dirty="0" err="1"/>
              <a:t>interactivo</a:t>
            </a:r>
            <a:r>
              <a:rPr lang="en-GB" dirty="0"/>
              <a:t> para </a:t>
            </a:r>
            <a:r>
              <a:rPr lang="en-GB" dirty="0" err="1"/>
              <a:t>ofrecer</a:t>
            </a:r>
            <a:r>
              <a:rPr lang="en-GB" dirty="0"/>
              <a:t> al </a:t>
            </a:r>
            <a:r>
              <a:rPr lang="en-GB" dirty="0" err="1"/>
              <a:t>cliente</a:t>
            </a:r>
            <a:endParaRPr lang="en-GB" dirty="0"/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Poder</a:t>
            </a:r>
            <a:r>
              <a:rPr lang="en-GB" dirty="0"/>
              <a:t> </a:t>
            </a:r>
            <a:r>
              <a:rPr lang="en-GB" dirty="0" err="1"/>
              <a:t>hacer</a:t>
            </a:r>
            <a:r>
              <a:rPr lang="en-GB" dirty="0"/>
              <a:t> </a:t>
            </a:r>
            <a:r>
              <a:rPr lang="en-GB" dirty="0" err="1"/>
              <a:t>busquedas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historicos</a:t>
            </a:r>
            <a:r>
              <a:rPr lang="en-GB" dirty="0"/>
              <a:t> de chats para </a:t>
            </a:r>
            <a:r>
              <a:rPr lang="en-GB" dirty="0" err="1"/>
              <a:t>saber</a:t>
            </a:r>
            <a:r>
              <a:rPr lang="en-GB" dirty="0"/>
              <a:t> que </a:t>
            </a:r>
            <a:r>
              <a:rPr lang="en-GB" dirty="0" err="1"/>
              <a:t>contestar</a:t>
            </a:r>
            <a:r>
              <a:rPr lang="en-GB" dirty="0"/>
              <a:t>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9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101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surge la idea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siento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propio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me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rompio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pandemia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Infierno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apple, 2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fin lo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tengo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transferencias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Psd2, you know...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Tuve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o 4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general soy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fan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reclamar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twitter o por chat, por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preocupas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olvidas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hasta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contestan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buscar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inspiración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propuse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escribio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luis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me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presentarla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¿Por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no? Con un chat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habria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"Hola, se me ha roto el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no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transferencias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podeis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cambiarmelo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validacion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esperar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probablemente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 par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75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101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ha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ayudado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investigación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¿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aprendido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innovación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izquierda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imagen, el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respuestas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bootcamp.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Lo de la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research que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hecho</a:t>
            </a:r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Durante el research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preguntas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descubres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cosas</a:t>
            </a:r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que el call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bestia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25k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80%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30seg</a:t>
            </a: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que los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clientes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antes de comer mas que por la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tarde</a:t>
            </a:r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que no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fines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semana</a:t>
            </a:r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aprendido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metodologia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plantear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solo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innovacion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que se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planteamiento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tecnologia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he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descubierto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gente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hablado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conozco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banco. He dado la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gente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especial: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Los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compañeros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callcenter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dado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mas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resuelto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millones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dudas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Los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compañeros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innovacion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ayudado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muchisimo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habria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hecho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mitad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601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 la </a:t>
            </a:r>
            <a:r>
              <a:rPr lang="en-GB" dirty="0" err="1"/>
              <a:t>investigacion</a:t>
            </a:r>
            <a:r>
              <a:rPr lang="en-GB" dirty="0"/>
              <a:t> la idea ha </a:t>
            </a:r>
            <a:r>
              <a:rPr lang="en-GB" dirty="0" err="1"/>
              <a:t>ido</a:t>
            </a:r>
            <a:r>
              <a:rPr lang="en-GB" dirty="0"/>
              <a:t> </a:t>
            </a:r>
            <a:r>
              <a:rPr lang="en-GB" dirty="0" err="1"/>
              <a:t>evolucionado</a:t>
            </a:r>
            <a:r>
              <a:rPr lang="en-GB" dirty="0"/>
              <a:t> y </a:t>
            </a:r>
            <a:r>
              <a:rPr lang="en-GB" dirty="0" err="1"/>
              <a:t>podemos</a:t>
            </a:r>
            <a:r>
              <a:rPr lang="en-GB" dirty="0"/>
              <a:t> responder a </a:t>
            </a:r>
            <a:r>
              <a:rPr lang="en-GB" dirty="0" err="1"/>
              <a:t>varias</a:t>
            </a:r>
            <a:r>
              <a:rPr lang="en-GB" dirty="0"/>
              <a:t> </a:t>
            </a:r>
            <a:r>
              <a:rPr lang="en-GB" dirty="0" err="1"/>
              <a:t>preguntas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¿Lo </a:t>
            </a:r>
            <a:r>
              <a:rPr lang="en-GB" dirty="0" err="1"/>
              <a:t>quiere</a:t>
            </a:r>
            <a:r>
              <a:rPr lang="en-GB" dirty="0"/>
              <a:t>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Yo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, </a:t>
            </a:r>
            <a:r>
              <a:rPr lang="en-GB" dirty="0" err="1"/>
              <a:t>jejeje</a:t>
            </a:r>
            <a:r>
              <a:rPr lang="en-GB" dirty="0"/>
              <a:t>, </a:t>
            </a:r>
            <a:r>
              <a:rPr lang="en-GB" dirty="0" err="1"/>
              <a:t>pero</a:t>
            </a:r>
            <a:r>
              <a:rPr lang="en-GB" dirty="0"/>
              <a:t> </a:t>
            </a:r>
            <a:r>
              <a:rPr lang="en-GB" dirty="0" err="1"/>
              <a:t>ademas</a:t>
            </a:r>
            <a:r>
              <a:rPr lang="en-GB" dirty="0"/>
              <a:t> </a:t>
            </a:r>
            <a:r>
              <a:rPr lang="en-GB" dirty="0" err="1"/>
              <a:t>hicimos</a:t>
            </a:r>
            <a:r>
              <a:rPr lang="en-GB" dirty="0"/>
              <a:t> un research entre amigos y </a:t>
            </a:r>
            <a:r>
              <a:rPr lang="en-GB" dirty="0" err="1"/>
              <a:t>familiares</a:t>
            </a:r>
            <a:r>
              <a:rPr lang="en-GB" dirty="0"/>
              <a:t> para </a:t>
            </a:r>
            <a:r>
              <a:rPr lang="en-GB" dirty="0" err="1"/>
              <a:t>ver</a:t>
            </a:r>
            <a:r>
              <a:rPr lang="en-GB" dirty="0"/>
              <a:t> la </a:t>
            </a:r>
            <a:r>
              <a:rPr lang="en-GB" dirty="0" err="1"/>
              <a:t>acogida</a:t>
            </a:r>
            <a:r>
              <a:rPr lang="en-GB" dirty="0"/>
              <a:t>, </a:t>
            </a:r>
          </a:p>
          <a:p>
            <a:endParaRPr lang="en-GB" dirty="0"/>
          </a:p>
          <a:p>
            <a:r>
              <a:rPr lang="en-GB" dirty="0" err="1"/>
              <a:t>jovenes</a:t>
            </a:r>
            <a:r>
              <a:rPr lang="en-GB" dirty="0"/>
              <a:t> a tope, </a:t>
            </a:r>
          </a:p>
          <a:p>
            <a:r>
              <a:rPr lang="en-GB" dirty="0" err="1"/>
              <a:t>maduritos</a:t>
            </a:r>
            <a:r>
              <a:rPr lang="en-GB" dirty="0"/>
              <a:t> al 80,</a:t>
            </a:r>
          </a:p>
          <a:p>
            <a:r>
              <a:rPr lang="en-GB" dirty="0"/>
              <a:t>personas </a:t>
            </a:r>
            <a:r>
              <a:rPr lang="en-GB" dirty="0" err="1"/>
              <a:t>mayores</a:t>
            </a:r>
            <a:r>
              <a:rPr lang="en-GB" dirty="0"/>
              <a:t> </a:t>
            </a:r>
            <a:r>
              <a:rPr lang="en-GB" dirty="0" err="1"/>
              <a:t>meehhhhh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4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hecho</a:t>
            </a:r>
            <a:r>
              <a:rPr lang="en-GB" dirty="0"/>
              <a:t> una </a:t>
            </a:r>
            <a:r>
              <a:rPr lang="en-GB" dirty="0" err="1"/>
              <a:t>simulación</a:t>
            </a:r>
            <a:r>
              <a:rPr lang="en-GB" dirty="0"/>
              <a:t> algo de </a:t>
            </a:r>
            <a:r>
              <a:rPr lang="en-GB" dirty="0" err="1"/>
              <a:t>andar</a:t>
            </a:r>
            <a:r>
              <a:rPr lang="en-GB" dirty="0"/>
              <a:t> por casa para </a:t>
            </a:r>
            <a:r>
              <a:rPr lang="en-GB" dirty="0" err="1"/>
              <a:t>ver</a:t>
            </a:r>
            <a:r>
              <a:rPr lang="en-GB" dirty="0"/>
              <a:t> que </a:t>
            </a:r>
            <a:r>
              <a:rPr lang="en-GB" dirty="0" err="1"/>
              <a:t>pasa</a:t>
            </a:r>
            <a:r>
              <a:rPr lang="en-GB" dirty="0"/>
              <a:t>, </a:t>
            </a:r>
            <a:r>
              <a:rPr lang="en-GB" dirty="0" err="1"/>
              <a:t>grafica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038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Esto</a:t>
            </a:r>
            <a:r>
              <a:rPr lang="en-GB" dirty="0"/>
              <a:t> es 100% invent</a:t>
            </a:r>
          </a:p>
          <a:p>
            <a:endParaRPr lang="en-GB" dirty="0"/>
          </a:p>
          <a:p>
            <a:r>
              <a:rPr lang="en-GB" dirty="0"/>
              <a:t>solo </a:t>
            </a:r>
            <a:r>
              <a:rPr lang="en-GB" dirty="0" err="1"/>
              <a:t>redistribullendo</a:t>
            </a:r>
            <a:r>
              <a:rPr lang="en-GB" dirty="0"/>
              <a:t> </a:t>
            </a:r>
            <a:r>
              <a:rPr lang="en-GB" dirty="0" err="1"/>
              <a:t>consultas</a:t>
            </a:r>
            <a:r>
              <a:rPr lang="en-GB" dirty="0"/>
              <a:t>, sin </a:t>
            </a:r>
            <a:r>
              <a:rPr lang="en-GB" dirty="0" err="1"/>
              <a:t>tener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que el </a:t>
            </a:r>
            <a:r>
              <a:rPr lang="en-GB" dirty="0" err="1"/>
              <a:t>tiempo</a:t>
            </a:r>
            <a:r>
              <a:rPr lang="en-GB" dirty="0"/>
              <a:t>  </a:t>
            </a:r>
            <a:r>
              <a:rPr lang="en-GB" dirty="0" err="1"/>
              <a:t>creemos</a:t>
            </a:r>
            <a:r>
              <a:rPr lang="en-GB" dirty="0"/>
              <a:t> que se </a:t>
            </a:r>
            <a:r>
              <a:rPr lang="en-GB" dirty="0" err="1"/>
              <a:t>reducirá</a:t>
            </a:r>
            <a:r>
              <a:rPr lang="en-GB" dirty="0"/>
              <a:t> un 20% al </a:t>
            </a:r>
            <a:r>
              <a:rPr lang="en-GB" dirty="0" err="1"/>
              <a:t>menos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762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Cuanto</a:t>
            </a:r>
            <a:r>
              <a:rPr lang="en-GB" dirty="0"/>
              <a:t> cuesta </a:t>
            </a:r>
            <a:r>
              <a:rPr lang="en-GB" dirty="0" err="1"/>
              <a:t>hacerla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MVP (Solo chat y el </a:t>
            </a:r>
            <a:r>
              <a:rPr lang="en-GB" dirty="0" err="1"/>
              <a:t>historico</a:t>
            </a:r>
            <a:r>
              <a:rPr lang="en-GB" dirty="0"/>
              <a:t>) </a:t>
            </a:r>
            <a:r>
              <a:rPr lang="en-GB" dirty="0" err="1"/>
              <a:t>deberia</a:t>
            </a:r>
            <a:r>
              <a:rPr lang="en-GB" dirty="0"/>
              <a:t> ser </a:t>
            </a:r>
            <a:r>
              <a:rPr lang="en-GB" dirty="0" err="1"/>
              <a:t>relativamente</a:t>
            </a:r>
            <a:r>
              <a:rPr lang="en-GB" dirty="0"/>
              <a:t> </a:t>
            </a:r>
            <a:r>
              <a:rPr lang="en-GB" dirty="0" err="1"/>
              <a:t>barato</a:t>
            </a:r>
            <a:r>
              <a:rPr lang="en-GB" dirty="0"/>
              <a:t>, </a:t>
            </a:r>
          </a:p>
          <a:p>
            <a:endParaRPr lang="en-GB" dirty="0"/>
          </a:p>
          <a:p>
            <a:r>
              <a:rPr lang="en-GB" dirty="0" err="1"/>
              <a:t>twilio</a:t>
            </a:r>
            <a:r>
              <a:rPr lang="en-GB" dirty="0"/>
              <a:t> </a:t>
            </a:r>
          </a:p>
          <a:p>
            <a:r>
              <a:rPr lang="en-GB" dirty="0" err="1"/>
              <a:t>aprendido</a:t>
            </a:r>
            <a:r>
              <a:rPr lang="en-GB" dirty="0"/>
              <a:t> de </a:t>
            </a:r>
            <a:r>
              <a:rPr lang="en-GB" dirty="0" err="1"/>
              <a:t>otros</a:t>
            </a:r>
            <a:r>
              <a:rPr lang="en-GB" dirty="0"/>
              <a:t> </a:t>
            </a:r>
            <a:r>
              <a:rPr lang="en-GB" dirty="0" err="1"/>
              <a:t>proyectos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MVP </a:t>
            </a:r>
            <a:r>
              <a:rPr lang="en-GB" dirty="0" err="1"/>
              <a:t>ya</a:t>
            </a:r>
            <a:r>
              <a:rPr lang="en-GB" dirty="0"/>
              <a:t> </a:t>
            </a:r>
            <a:r>
              <a:rPr lang="en-GB" dirty="0" err="1"/>
              <a:t>debería</a:t>
            </a:r>
            <a:r>
              <a:rPr lang="en-GB" dirty="0"/>
              <a:t> verse </a:t>
            </a:r>
            <a:r>
              <a:rPr lang="en-GB" dirty="0" err="1"/>
              <a:t>mejoría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   - Calidad de </a:t>
            </a:r>
            <a:r>
              <a:rPr lang="en-GB" dirty="0" err="1"/>
              <a:t>servicio</a:t>
            </a:r>
            <a:endParaRPr lang="en-GB" dirty="0"/>
          </a:p>
          <a:p>
            <a:r>
              <a:rPr lang="en-GB" dirty="0"/>
              <a:t>   - </a:t>
            </a:r>
            <a:r>
              <a:rPr lang="en-GB" dirty="0" err="1"/>
              <a:t>Costes</a:t>
            </a:r>
            <a:endParaRPr lang="en-GB" dirty="0"/>
          </a:p>
          <a:p>
            <a:endParaRPr lang="en-GB" dirty="0"/>
          </a:p>
          <a:p>
            <a:r>
              <a:rPr lang="en-GB" dirty="0"/>
              <a:t>Post MVP:</a:t>
            </a:r>
          </a:p>
          <a:p>
            <a:r>
              <a:rPr lang="en-GB" dirty="0"/>
              <a:t>    - </a:t>
            </a:r>
            <a:r>
              <a:rPr lang="en-GB" dirty="0" err="1"/>
              <a:t>Respuestas</a:t>
            </a:r>
            <a:r>
              <a:rPr lang="en-GB" dirty="0"/>
              <a:t> </a:t>
            </a:r>
            <a:r>
              <a:rPr lang="en-GB" dirty="0" err="1"/>
              <a:t>automaticas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momento</a:t>
            </a:r>
            <a:r>
              <a:rPr lang="en-GB" dirty="0"/>
              <a:t> de </a:t>
            </a:r>
            <a:r>
              <a:rPr lang="en-GB" dirty="0" err="1"/>
              <a:t>caidas</a:t>
            </a:r>
            <a:endParaRPr lang="en-GB" dirty="0"/>
          </a:p>
          <a:p>
            <a:r>
              <a:rPr lang="en-GB" dirty="0"/>
              <a:t>    - </a:t>
            </a:r>
            <a:r>
              <a:rPr lang="en-GB" dirty="0" err="1"/>
              <a:t>envio</a:t>
            </a:r>
            <a:r>
              <a:rPr lang="en-GB" dirty="0"/>
              <a:t> de </a:t>
            </a:r>
            <a:r>
              <a:rPr lang="en-GB" dirty="0" err="1"/>
              <a:t>archivos</a:t>
            </a:r>
            <a:r>
              <a:rPr lang="en-GB" dirty="0"/>
              <a:t> </a:t>
            </a:r>
            <a:r>
              <a:rPr lang="en-GB" dirty="0" err="1"/>
              <a:t>bidireccional</a:t>
            </a:r>
            <a:endParaRPr lang="en-GB" dirty="0"/>
          </a:p>
          <a:p>
            <a:r>
              <a:rPr lang="en-GB" dirty="0"/>
              <a:t>    - </a:t>
            </a:r>
            <a:r>
              <a:rPr lang="en-GB" dirty="0" err="1"/>
              <a:t>Respuestas</a:t>
            </a:r>
            <a:r>
              <a:rPr lang="en-GB" dirty="0"/>
              <a:t> </a:t>
            </a:r>
            <a:r>
              <a:rPr lang="en-GB" dirty="0" err="1"/>
              <a:t>automaticas</a:t>
            </a:r>
            <a:r>
              <a:rPr lang="en-GB" dirty="0"/>
              <a:t> por </a:t>
            </a:r>
            <a:r>
              <a:rPr lang="en-GB" dirty="0" err="1"/>
              <a:t>contenido</a:t>
            </a:r>
            <a:endParaRPr lang="en-GB" dirty="0"/>
          </a:p>
          <a:p>
            <a:r>
              <a:rPr lang="en-GB" dirty="0"/>
              <a:t>    - </a:t>
            </a:r>
            <a:r>
              <a:rPr lang="en-GB" dirty="0" err="1"/>
              <a:t>integracion</a:t>
            </a:r>
            <a:r>
              <a:rPr lang="en-GB" dirty="0"/>
              <a:t> con consents para </a:t>
            </a:r>
            <a:r>
              <a:rPr lang="en-GB" dirty="0" err="1"/>
              <a:t>contrataciones</a:t>
            </a:r>
            <a:r>
              <a:rPr lang="en-GB" dirty="0"/>
              <a:t> y </a:t>
            </a:r>
            <a:r>
              <a:rPr lang="en-GB" dirty="0" err="1"/>
              <a:t>validaciones</a:t>
            </a:r>
            <a:r>
              <a:rPr lang="en-GB" dirty="0"/>
              <a:t> </a:t>
            </a:r>
            <a:r>
              <a:rPr lang="en-GB" dirty="0" err="1"/>
              <a:t>directamente</a:t>
            </a:r>
            <a:endParaRPr lang="en-GB" dirty="0"/>
          </a:p>
          <a:p>
            <a:r>
              <a:rPr lang="en-GB" dirty="0"/>
              <a:t>    - IA</a:t>
            </a:r>
          </a:p>
          <a:p>
            <a:r>
              <a:rPr lang="en-GB" dirty="0"/>
              <a:t>    - </a:t>
            </a:r>
            <a:r>
              <a:rPr lang="en-GB" dirty="0" err="1"/>
              <a:t>Otros</a:t>
            </a:r>
            <a:r>
              <a:rPr lang="en-GB" dirty="0"/>
              <a:t> que </a:t>
            </a:r>
            <a:r>
              <a:rPr lang="en-GB" dirty="0" err="1"/>
              <a:t>vaya</a:t>
            </a:r>
            <a:r>
              <a:rPr lang="en-GB" dirty="0"/>
              <a:t> </a:t>
            </a:r>
            <a:r>
              <a:rPr lang="en-GB" dirty="0" err="1"/>
              <a:t>pidiendo</a:t>
            </a:r>
            <a:r>
              <a:rPr lang="en-GB" dirty="0"/>
              <a:t> el </a:t>
            </a:r>
            <a:r>
              <a:rPr lang="en-GB" dirty="0" err="1"/>
              <a:t>cliente</a:t>
            </a:r>
            <a:r>
              <a:rPr lang="en-GB" dirty="0"/>
              <a:t> o el </a:t>
            </a:r>
            <a:r>
              <a:rPr lang="en-GB" dirty="0" err="1"/>
              <a:t>producto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495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Hay algo </a:t>
            </a:r>
            <a:r>
              <a:rPr lang="en-GB" dirty="0" err="1"/>
              <a:t>ya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ing</a:t>
            </a:r>
            <a:r>
              <a:rPr lang="en-GB" dirty="0"/>
              <a:t> </a:t>
            </a:r>
            <a:r>
              <a:rPr lang="en-GB" dirty="0" err="1"/>
              <a:t>parecido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chat actual de </a:t>
            </a:r>
            <a:r>
              <a:rPr lang="en-GB" dirty="0" err="1"/>
              <a:t>ing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whatsapp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hipotecas</a:t>
            </a:r>
            <a:r>
              <a:rPr lang="en-GB" dirty="0"/>
              <a:t> (</a:t>
            </a:r>
            <a:r>
              <a:rPr lang="en-GB" dirty="0" err="1"/>
              <a:t>descubierto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la </a:t>
            </a:r>
            <a:r>
              <a:rPr lang="en-GB" dirty="0" err="1"/>
              <a:t>investigacion</a:t>
            </a:r>
            <a:r>
              <a:rPr lang="en-GB" dirty="0"/>
              <a:t>)</a:t>
            </a:r>
          </a:p>
          <a:p>
            <a:r>
              <a:rPr lang="en-GB" dirty="0" err="1"/>
              <a:t>tuexperto</a:t>
            </a:r>
            <a:r>
              <a:rPr lang="en-GB" dirty="0"/>
              <a:t> (</a:t>
            </a:r>
            <a:r>
              <a:rPr lang="en-GB" dirty="0" err="1"/>
              <a:t>descubierto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la </a:t>
            </a:r>
            <a:r>
              <a:rPr lang="en-GB" dirty="0" err="1"/>
              <a:t>investigacion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 Chat actual es </a:t>
            </a:r>
            <a:r>
              <a:rPr lang="en-GB" dirty="0" err="1"/>
              <a:t>igual</a:t>
            </a:r>
            <a:r>
              <a:rPr lang="en-GB" dirty="0"/>
              <a:t> que una </a:t>
            </a:r>
            <a:r>
              <a:rPr lang="en-GB" dirty="0" err="1"/>
              <a:t>llamada</a:t>
            </a:r>
            <a:r>
              <a:rPr lang="en-GB" dirty="0"/>
              <a:t> </a:t>
            </a:r>
            <a:r>
              <a:rPr lang="en-GB" dirty="0" err="1"/>
              <a:t>pero</a:t>
            </a:r>
            <a:r>
              <a:rPr lang="en-GB" dirty="0"/>
              <a:t> </a:t>
            </a:r>
            <a:r>
              <a:rPr lang="en-GB" dirty="0" err="1"/>
              <a:t>escrito</a:t>
            </a:r>
            <a:r>
              <a:rPr lang="en-GB" dirty="0"/>
              <a:t>, </a:t>
            </a:r>
            <a:r>
              <a:rPr lang="en-GB" dirty="0" err="1"/>
              <a:t>incluso</a:t>
            </a:r>
            <a:r>
              <a:rPr lang="en-GB" dirty="0"/>
              <a:t> las </a:t>
            </a:r>
            <a:r>
              <a:rPr lang="en-GB" dirty="0" err="1"/>
              <a:t>sesiones</a:t>
            </a:r>
            <a:r>
              <a:rPr lang="en-GB" dirty="0"/>
              <a:t> </a:t>
            </a:r>
            <a:r>
              <a:rPr lang="en-GB" dirty="0" err="1"/>
              <a:t>duran</a:t>
            </a:r>
            <a:r>
              <a:rPr lang="en-GB" dirty="0"/>
              <a:t> 550 seg vs 450 seg que </a:t>
            </a:r>
            <a:r>
              <a:rPr lang="en-GB" dirty="0" err="1"/>
              <a:t>duran</a:t>
            </a:r>
            <a:r>
              <a:rPr lang="en-GB" dirty="0"/>
              <a:t> las </a:t>
            </a:r>
            <a:r>
              <a:rPr lang="en-GB" dirty="0" err="1"/>
              <a:t>llamadas</a:t>
            </a:r>
            <a:r>
              <a:rPr lang="en-GB" dirty="0"/>
              <a:t>. No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funcionalidad</a:t>
            </a:r>
            <a:r>
              <a:rPr lang="en-GB" dirty="0"/>
              <a:t> extra.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Whatsapp</a:t>
            </a:r>
            <a:r>
              <a:rPr lang="en-GB" dirty="0"/>
              <a:t> de </a:t>
            </a:r>
            <a:r>
              <a:rPr lang="en-GB" dirty="0" err="1"/>
              <a:t>hipotecas</a:t>
            </a:r>
            <a:r>
              <a:rPr lang="en-GB" dirty="0"/>
              <a:t> es perfecto para lo que se </a:t>
            </a:r>
            <a:r>
              <a:rPr lang="en-GB" dirty="0" err="1"/>
              <a:t>usa</a:t>
            </a:r>
            <a:r>
              <a:rPr lang="en-GB" dirty="0"/>
              <a:t>, un </a:t>
            </a:r>
            <a:r>
              <a:rPr lang="en-GB" dirty="0" err="1"/>
              <a:t>cliente</a:t>
            </a:r>
            <a:r>
              <a:rPr lang="en-GB" dirty="0"/>
              <a:t> solo </a:t>
            </a:r>
            <a:r>
              <a:rPr lang="en-GB" dirty="0" err="1"/>
              <a:t>pide</a:t>
            </a:r>
            <a:r>
              <a:rPr lang="en-GB" dirty="0"/>
              <a:t> una </a:t>
            </a:r>
            <a:r>
              <a:rPr lang="en-GB" dirty="0" err="1"/>
              <a:t>hipoteca</a:t>
            </a:r>
            <a:r>
              <a:rPr lang="en-GB" dirty="0"/>
              <a:t> a la </a:t>
            </a:r>
            <a:r>
              <a:rPr lang="en-GB" dirty="0" err="1"/>
              <a:t>vez</a:t>
            </a:r>
            <a:r>
              <a:rPr lang="en-GB" dirty="0"/>
              <a:t>, para multiples </a:t>
            </a:r>
            <a:r>
              <a:rPr lang="en-GB" dirty="0" err="1"/>
              <a:t>peticiones</a:t>
            </a:r>
            <a:r>
              <a:rPr lang="en-GB" dirty="0"/>
              <a:t>, </a:t>
            </a:r>
            <a:r>
              <a:rPr lang="en-GB" dirty="0" err="1"/>
              <a:t>historico</a:t>
            </a:r>
            <a:r>
              <a:rPr lang="en-GB" dirty="0"/>
              <a:t> etc se </a:t>
            </a:r>
            <a:r>
              <a:rPr lang="en-GB" dirty="0" err="1"/>
              <a:t>nos</a:t>
            </a:r>
            <a:r>
              <a:rPr lang="en-GB" dirty="0"/>
              <a:t> </a:t>
            </a:r>
            <a:r>
              <a:rPr lang="en-GB" dirty="0" err="1"/>
              <a:t>queda</a:t>
            </a:r>
            <a:r>
              <a:rPr lang="en-GB" dirty="0"/>
              <a:t> </a:t>
            </a:r>
            <a:r>
              <a:rPr lang="en-GB" dirty="0" err="1"/>
              <a:t>corto</a:t>
            </a:r>
            <a:r>
              <a:rPr lang="en-GB" dirty="0"/>
              <a:t>. </a:t>
            </a:r>
            <a:r>
              <a:rPr lang="en-GB" dirty="0" err="1"/>
              <a:t>Ademas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el research a </a:t>
            </a:r>
            <a:r>
              <a:rPr lang="en-GB" dirty="0" err="1"/>
              <a:t>mucha</a:t>
            </a:r>
            <a:r>
              <a:rPr lang="en-GB" dirty="0"/>
              <a:t> </a:t>
            </a:r>
            <a:r>
              <a:rPr lang="en-GB" dirty="0" err="1"/>
              <a:t>gente</a:t>
            </a:r>
            <a:r>
              <a:rPr lang="en-GB" dirty="0"/>
              <a:t> le </a:t>
            </a:r>
            <a:r>
              <a:rPr lang="en-GB" dirty="0" err="1"/>
              <a:t>tira</a:t>
            </a:r>
            <a:r>
              <a:rPr lang="en-GB" dirty="0"/>
              <a:t> para </a:t>
            </a:r>
            <a:r>
              <a:rPr lang="en-GB" dirty="0" err="1"/>
              <a:t>atras</a:t>
            </a:r>
            <a:r>
              <a:rPr lang="en-GB" dirty="0"/>
              <a:t> por "</a:t>
            </a:r>
            <a:r>
              <a:rPr lang="en-GB" dirty="0" err="1"/>
              <a:t>falta</a:t>
            </a:r>
            <a:r>
              <a:rPr lang="en-GB" dirty="0"/>
              <a:t> de </a:t>
            </a:r>
            <a:r>
              <a:rPr lang="en-GB" dirty="0" err="1"/>
              <a:t>seguridad</a:t>
            </a:r>
            <a:r>
              <a:rPr lang="en-GB" dirty="0"/>
              <a:t>", "</a:t>
            </a:r>
            <a:r>
              <a:rPr lang="en-GB" dirty="0" err="1"/>
              <a:t>miedo</a:t>
            </a:r>
            <a:r>
              <a:rPr lang="en-GB" dirty="0"/>
              <a:t> a que </a:t>
            </a:r>
            <a:r>
              <a:rPr lang="en-GB" dirty="0" err="1"/>
              <a:t>Zukemberg</a:t>
            </a:r>
            <a:r>
              <a:rPr lang="en-GB" dirty="0"/>
              <a:t> </a:t>
            </a:r>
            <a:r>
              <a:rPr lang="en-GB" dirty="0" err="1"/>
              <a:t>sepa</a:t>
            </a:r>
            <a:r>
              <a:rPr lang="en-GB" dirty="0"/>
              <a:t> mis </a:t>
            </a:r>
            <a:r>
              <a:rPr lang="en-GB" dirty="0" err="1"/>
              <a:t>finanzas</a:t>
            </a:r>
            <a:r>
              <a:rPr lang="en-GB" dirty="0"/>
              <a:t>"</a:t>
            </a:r>
          </a:p>
          <a:p>
            <a:endParaRPr lang="en-GB" dirty="0"/>
          </a:p>
          <a:p>
            <a:r>
              <a:rPr lang="en-GB" dirty="0"/>
              <a:t>- Tu </a:t>
            </a:r>
            <a:r>
              <a:rPr lang="en-GB" dirty="0" err="1"/>
              <a:t>experto</a:t>
            </a:r>
            <a:r>
              <a:rPr lang="en-GB" dirty="0"/>
              <a:t> se </a:t>
            </a:r>
            <a:r>
              <a:rPr lang="en-GB" dirty="0" err="1"/>
              <a:t>parece</a:t>
            </a:r>
            <a:r>
              <a:rPr lang="en-GB" dirty="0"/>
              <a:t> </a:t>
            </a:r>
            <a:r>
              <a:rPr lang="en-GB" dirty="0" err="1"/>
              <a:t>mucho</a:t>
            </a:r>
            <a:r>
              <a:rPr lang="en-GB" dirty="0"/>
              <a:t> a lo que </a:t>
            </a:r>
            <a:r>
              <a:rPr lang="en-GB" dirty="0" err="1"/>
              <a:t>planteamos</a:t>
            </a:r>
            <a:r>
              <a:rPr lang="en-GB" dirty="0"/>
              <a:t>, </a:t>
            </a:r>
            <a:r>
              <a:rPr lang="en-GB" dirty="0" err="1"/>
              <a:t>pero</a:t>
            </a:r>
            <a:r>
              <a:rPr lang="en-GB" dirty="0"/>
              <a:t> solo se </a:t>
            </a:r>
            <a:r>
              <a:rPr lang="en-GB" dirty="0" err="1"/>
              <a:t>usa</a:t>
            </a:r>
            <a:r>
              <a:rPr lang="en-GB" dirty="0"/>
              <a:t> para </a:t>
            </a:r>
            <a:r>
              <a:rPr lang="en-GB" dirty="0" err="1"/>
              <a:t>unas</a:t>
            </a:r>
            <a:r>
              <a:rPr lang="en-GB" dirty="0"/>
              <a:t> </a:t>
            </a:r>
            <a:r>
              <a:rPr lang="en-GB" dirty="0" err="1"/>
              <a:t>pocas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. No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conseguido</a:t>
            </a:r>
            <a:r>
              <a:rPr lang="en-GB" dirty="0"/>
              <a:t> </a:t>
            </a:r>
            <a:r>
              <a:rPr lang="en-GB" dirty="0" err="1"/>
              <a:t>rascar</a:t>
            </a:r>
            <a:r>
              <a:rPr lang="en-GB" dirty="0"/>
              <a:t> </a:t>
            </a:r>
            <a:r>
              <a:rPr lang="en-GB" dirty="0" err="1"/>
              <a:t>mucho</a:t>
            </a:r>
            <a:r>
              <a:rPr lang="en-GB" dirty="0"/>
              <a:t>. No lo </a:t>
            </a:r>
            <a:r>
              <a:rPr lang="en-GB" dirty="0" err="1"/>
              <a:t>conociamos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no la idea a lo </a:t>
            </a:r>
            <a:r>
              <a:rPr lang="en-GB" dirty="0" err="1"/>
              <a:t>mejor</a:t>
            </a:r>
            <a:r>
              <a:rPr lang="en-GB" dirty="0"/>
              <a:t> </a:t>
            </a:r>
            <a:r>
              <a:rPr lang="en-GB" dirty="0" err="1"/>
              <a:t>habria</a:t>
            </a:r>
            <a:r>
              <a:rPr lang="en-GB" dirty="0"/>
              <a:t> </a:t>
            </a:r>
            <a:r>
              <a:rPr lang="en-GB" dirty="0" err="1"/>
              <a:t>sido</a:t>
            </a:r>
            <a:r>
              <a:rPr lang="en-GB" dirty="0"/>
              <a:t> </a:t>
            </a:r>
            <a:r>
              <a:rPr lang="en-GB" dirty="0" err="1"/>
              <a:t>abrir</a:t>
            </a:r>
            <a:r>
              <a:rPr lang="en-GB" dirty="0"/>
              <a:t> </a:t>
            </a:r>
            <a:r>
              <a:rPr lang="en-GB" dirty="0" err="1"/>
              <a:t>tuExperto</a:t>
            </a:r>
            <a:r>
              <a:rPr lang="en-GB" dirty="0"/>
              <a:t> a </a:t>
            </a:r>
            <a:r>
              <a:rPr lang="en-GB" dirty="0" err="1"/>
              <a:t>todo</a:t>
            </a:r>
            <a:r>
              <a:rPr lang="en-GB" dirty="0"/>
              <a:t> el banco y </a:t>
            </a:r>
            <a:r>
              <a:rPr lang="en-GB" dirty="0" err="1"/>
              <a:t>añadirle</a:t>
            </a:r>
            <a:r>
              <a:rPr lang="en-GB" dirty="0"/>
              <a:t> </a:t>
            </a:r>
            <a:r>
              <a:rPr lang="en-GB" dirty="0" err="1"/>
              <a:t>ciertas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validar</a:t>
            </a:r>
            <a:r>
              <a:rPr lang="en-GB" dirty="0"/>
              <a:t> </a:t>
            </a:r>
            <a:r>
              <a:rPr lang="en-GB" dirty="0" err="1"/>
              <a:t>operaciones</a:t>
            </a:r>
            <a:r>
              <a:rPr lang="en-GB" dirty="0"/>
              <a:t>, pasar de call </a:t>
            </a:r>
            <a:r>
              <a:rPr lang="en-GB" dirty="0" err="1"/>
              <a:t>center</a:t>
            </a:r>
            <a:r>
              <a:rPr lang="en-GB" dirty="0"/>
              <a:t> a </a:t>
            </a:r>
            <a:r>
              <a:rPr lang="en-GB" dirty="0" err="1"/>
              <a:t>calidad</a:t>
            </a:r>
            <a:r>
              <a:rPr lang="en-GB" dirty="0"/>
              <a:t> y </a:t>
            </a:r>
            <a:r>
              <a:rPr lang="en-GB" dirty="0" err="1"/>
              <a:t>operaciones</a:t>
            </a:r>
            <a:r>
              <a:rPr lang="en-GB" dirty="0"/>
              <a:t>, </a:t>
            </a:r>
            <a:r>
              <a:rPr lang="en-GB" dirty="0" err="1"/>
              <a:t>analisis</a:t>
            </a:r>
            <a:r>
              <a:rPr lang="en-GB" dirty="0"/>
              <a:t> de </a:t>
            </a:r>
            <a:r>
              <a:rPr lang="en-GB" dirty="0" err="1"/>
              <a:t>contenido</a:t>
            </a:r>
            <a:r>
              <a:rPr lang="en-GB" dirty="0"/>
              <a:t> para </a:t>
            </a:r>
            <a:r>
              <a:rPr lang="en-GB" dirty="0" err="1"/>
              <a:t>ofrecer</a:t>
            </a:r>
            <a:r>
              <a:rPr lang="en-GB" dirty="0"/>
              <a:t> </a:t>
            </a:r>
            <a:r>
              <a:rPr lang="en-GB" dirty="0" err="1"/>
              <a:t>productos</a:t>
            </a:r>
            <a:r>
              <a:rPr lang="en-GB" dirty="0"/>
              <a:t>, </a:t>
            </a:r>
            <a:r>
              <a:rPr lang="en-GB" dirty="0" err="1"/>
              <a:t>historico</a:t>
            </a:r>
            <a:r>
              <a:rPr lang="en-GB" dirty="0"/>
              <a:t> etc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734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Otros</a:t>
            </a:r>
            <a:r>
              <a:rPr lang="en-GB" dirty="0"/>
              <a:t> </a:t>
            </a:r>
            <a:r>
              <a:rPr lang="en-GB" dirty="0" err="1"/>
              <a:t>actores</a:t>
            </a:r>
            <a:r>
              <a:rPr lang="en-GB" dirty="0"/>
              <a:t> </a:t>
            </a:r>
            <a:r>
              <a:rPr lang="en-GB" dirty="0" err="1"/>
              <a:t>dominantes</a:t>
            </a:r>
            <a:endParaRPr lang="en-GB" dirty="0"/>
          </a:p>
          <a:p>
            <a:endParaRPr lang="en-GB" dirty="0"/>
          </a:p>
          <a:p>
            <a:r>
              <a:rPr lang="en-GB" dirty="0"/>
              <a:t>&gt; </a:t>
            </a:r>
            <a:r>
              <a:rPr lang="en-GB" dirty="0" err="1"/>
              <a:t>Hicimos</a:t>
            </a:r>
            <a:r>
              <a:rPr lang="en-GB" dirty="0"/>
              <a:t> research </a:t>
            </a:r>
            <a:r>
              <a:rPr lang="en-GB" dirty="0" err="1"/>
              <a:t>en</a:t>
            </a:r>
            <a:r>
              <a:rPr lang="en-GB" dirty="0"/>
              <a:t> 5 </a:t>
            </a:r>
            <a:r>
              <a:rPr lang="en-GB" dirty="0" err="1"/>
              <a:t>empresas</a:t>
            </a:r>
            <a:r>
              <a:rPr lang="en-GB" dirty="0"/>
              <a:t>: Apple, </a:t>
            </a:r>
            <a:r>
              <a:rPr lang="en-GB" dirty="0" err="1"/>
              <a:t>mutua</a:t>
            </a:r>
            <a:r>
              <a:rPr lang="en-GB" dirty="0"/>
              <a:t>, </a:t>
            </a:r>
            <a:r>
              <a:rPr lang="en-GB" dirty="0" err="1"/>
              <a:t>bbva</a:t>
            </a:r>
            <a:r>
              <a:rPr lang="en-GB" dirty="0"/>
              <a:t> amazon y orange.</a:t>
            </a:r>
          </a:p>
          <a:p>
            <a:endParaRPr lang="en-GB" dirty="0"/>
          </a:p>
          <a:p>
            <a:r>
              <a:rPr lang="en-GB" dirty="0"/>
              <a:t>- Apple </a:t>
            </a:r>
            <a:r>
              <a:rPr lang="en-GB" dirty="0" err="1"/>
              <a:t>tiene</a:t>
            </a:r>
            <a:r>
              <a:rPr lang="en-GB" dirty="0"/>
              <a:t> un chat para </a:t>
            </a:r>
            <a:r>
              <a:rPr lang="en-GB" dirty="0" err="1"/>
              <a:t>soporte</a:t>
            </a:r>
            <a:r>
              <a:rPr lang="en-GB" dirty="0"/>
              <a:t>.</a:t>
            </a:r>
          </a:p>
          <a:p>
            <a:r>
              <a:rPr lang="en-GB" dirty="0"/>
              <a:t>- Sus </a:t>
            </a:r>
            <a:r>
              <a:rPr lang="en-GB" dirty="0" err="1"/>
              <a:t>agentes</a:t>
            </a:r>
            <a:r>
              <a:rPr lang="en-GB" dirty="0"/>
              <a:t> </a:t>
            </a:r>
            <a:r>
              <a:rPr lang="en-GB" dirty="0" err="1"/>
              <a:t>apenas</a:t>
            </a:r>
            <a:r>
              <a:rPr lang="en-GB" dirty="0"/>
              <a:t> </a:t>
            </a:r>
            <a:r>
              <a:rPr lang="en-GB" dirty="0" err="1"/>
              <a:t>pueden</a:t>
            </a:r>
            <a:r>
              <a:rPr lang="en-GB" dirty="0"/>
              <a:t> </a:t>
            </a:r>
            <a:r>
              <a:rPr lang="en-GB" dirty="0" err="1"/>
              <a:t>hacer</a:t>
            </a:r>
            <a:r>
              <a:rPr lang="en-GB" dirty="0"/>
              <a:t> nada y </a:t>
            </a:r>
            <a:r>
              <a:rPr lang="en-GB" dirty="0" err="1"/>
              <a:t>siempre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redirigen</a:t>
            </a:r>
            <a:r>
              <a:rPr lang="en-GB" dirty="0"/>
              <a:t> al </a:t>
            </a:r>
            <a:r>
              <a:rPr lang="en-GB" dirty="0" err="1"/>
              <a:t>telefono</a:t>
            </a:r>
            <a:r>
              <a:rPr lang="en-GB" dirty="0"/>
              <a:t>. Es </a:t>
            </a:r>
            <a:r>
              <a:rPr lang="en-GB" dirty="0" err="1"/>
              <a:t>importante</a:t>
            </a:r>
            <a:r>
              <a:rPr lang="en-GB" dirty="0"/>
              <a:t> que los </a:t>
            </a:r>
            <a:r>
              <a:rPr lang="en-GB" dirty="0" err="1"/>
              <a:t>agentes</a:t>
            </a:r>
            <a:r>
              <a:rPr lang="en-GB" dirty="0"/>
              <a:t> </a:t>
            </a:r>
            <a:r>
              <a:rPr lang="en-GB" dirty="0" err="1"/>
              <a:t>tengan</a:t>
            </a:r>
            <a:r>
              <a:rPr lang="en-GB" dirty="0"/>
              <a:t> </a:t>
            </a:r>
            <a:r>
              <a:rPr lang="en-GB" dirty="0" err="1"/>
              <a:t>mismo</a:t>
            </a:r>
            <a:r>
              <a:rPr lang="en-GB" dirty="0"/>
              <a:t> power, por </a:t>
            </a:r>
            <a:r>
              <a:rPr lang="en-GB" dirty="0" err="1"/>
              <a:t>eso</a:t>
            </a:r>
            <a:r>
              <a:rPr lang="en-GB" dirty="0"/>
              <a:t> el chat debe </a:t>
            </a:r>
            <a:r>
              <a:rPr lang="en-GB" dirty="0" err="1"/>
              <a:t>tener</a:t>
            </a:r>
            <a:r>
              <a:rPr lang="en-GB" dirty="0"/>
              <a:t> </a:t>
            </a:r>
            <a:r>
              <a:rPr lang="en-GB" dirty="0" err="1"/>
              <a:t>validaciones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 web.</a:t>
            </a:r>
          </a:p>
          <a:p>
            <a:r>
              <a:rPr lang="en-GB" dirty="0"/>
              <a:t>- Es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directo</a:t>
            </a:r>
            <a:r>
              <a:rPr lang="en-GB" dirty="0"/>
              <a:t>, </a:t>
            </a:r>
            <a:r>
              <a:rPr lang="en-GB" dirty="0" err="1"/>
              <a:t>si</a:t>
            </a:r>
            <a:r>
              <a:rPr lang="en-GB" dirty="0"/>
              <a:t> se </a:t>
            </a:r>
            <a:r>
              <a:rPr lang="en-GB" dirty="0" err="1"/>
              <a:t>corta</a:t>
            </a:r>
            <a:r>
              <a:rPr lang="en-GB" dirty="0"/>
              <a:t> o </a:t>
            </a:r>
            <a:r>
              <a:rPr lang="en-GB" dirty="0" err="1"/>
              <a:t>tardas</a:t>
            </a:r>
            <a:r>
              <a:rPr lang="en-GB" dirty="0"/>
              <a:t> mas de 2 </a:t>
            </a:r>
            <a:r>
              <a:rPr lang="en-GB" dirty="0" err="1"/>
              <a:t>minutos</a:t>
            </a:r>
            <a:r>
              <a:rPr lang="en-GB" dirty="0"/>
              <a:t>, </a:t>
            </a:r>
            <a:r>
              <a:rPr lang="en-GB" dirty="0" err="1"/>
              <a:t>tienes</a:t>
            </a:r>
            <a:r>
              <a:rPr lang="en-GB" dirty="0"/>
              <a:t> que </a:t>
            </a:r>
            <a:r>
              <a:rPr lang="en-GB" dirty="0" err="1"/>
              <a:t>empezar</a:t>
            </a:r>
            <a:r>
              <a:rPr lang="en-GB" dirty="0"/>
              <a:t> de nuevo.</a:t>
            </a:r>
          </a:p>
          <a:p>
            <a:endParaRPr lang="en-GB" dirty="0"/>
          </a:p>
          <a:p>
            <a:r>
              <a:rPr lang="en-GB" dirty="0"/>
              <a:t>- Orange </a:t>
            </a:r>
            <a:r>
              <a:rPr lang="en-GB" dirty="0" err="1"/>
              <a:t>usa</a:t>
            </a:r>
            <a:r>
              <a:rPr lang="en-GB" dirty="0"/>
              <a:t> </a:t>
            </a:r>
            <a:r>
              <a:rPr lang="en-GB" dirty="0" err="1"/>
              <a:t>whatsapp</a:t>
            </a:r>
            <a:r>
              <a:rPr lang="en-GB" dirty="0"/>
              <a:t> </a:t>
            </a:r>
            <a:r>
              <a:rPr lang="en-GB" dirty="0" err="1"/>
              <a:t>directamente</a:t>
            </a:r>
            <a:endParaRPr lang="en-GB" dirty="0"/>
          </a:p>
          <a:p>
            <a:r>
              <a:rPr lang="en-GB" dirty="0"/>
              <a:t>- Un chat para bot y </a:t>
            </a:r>
            <a:r>
              <a:rPr lang="en-GB" dirty="0" err="1"/>
              <a:t>agentes</a:t>
            </a:r>
            <a:r>
              <a:rPr lang="en-GB" dirty="0"/>
              <a:t>, dos </a:t>
            </a:r>
            <a:r>
              <a:rPr lang="en-GB" dirty="0" err="1"/>
              <a:t>reclamaciones</a:t>
            </a:r>
            <a:r>
              <a:rPr lang="en-GB" dirty="0"/>
              <a:t> lo </a:t>
            </a:r>
            <a:r>
              <a:rPr lang="en-GB" dirty="0" err="1"/>
              <a:t>hacen</a:t>
            </a:r>
            <a:r>
              <a:rPr lang="en-GB" dirty="0"/>
              <a:t> </a:t>
            </a:r>
            <a:r>
              <a:rPr lang="en-GB" dirty="0" err="1"/>
              <a:t>caotico</a:t>
            </a:r>
            <a:endParaRPr lang="en-GB" dirty="0"/>
          </a:p>
          <a:p>
            <a:r>
              <a:rPr lang="en-GB" dirty="0"/>
              <a:t>- Si </a:t>
            </a:r>
            <a:r>
              <a:rPr lang="en-GB" dirty="0" err="1"/>
              <a:t>pasa</a:t>
            </a:r>
            <a:r>
              <a:rPr lang="en-GB" dirty="0"/>
              <a:t> </a:t>
            </a:r>
            <a:r>
              <a:rPr lang="en-GB" dirty="0" err="1"/>
              <a:t>tiempo</a:t>
            </a:r>
            <a:r>
              <a:rPr lang="en-GB" dirty="0"/>
              <a:t> y cambia de </a:t>
            </a:r>
            <a:r>
              <a:rPr lang="en-GB" dirty="0" err="1"/>
              <a:t>agente</a:t>
            </a:r>
            <a:r>
              <a:rPr lang="en-GB" dirty="0"/>
              <a:t>, </a:t>
            </a:r>
            <a:r>
              <a:rPr lang="en-GB" dirty="0" err="1"/>
              <a:t>tienes</a:t>
            </a:r>
            <a:r>
              <a:rPr lang="en-GB" dirty="0"/>
              <a:t> que </a:t>
            </a:r>
            <a:r>
              <a:rPr lang="en-GB" dirty="0" err="1"/>
              <a:t>repetir</a:t>
            </a:r>
            <a:r>
              <a:rPr lang="en-GB" dirty="0"/>
              <a:t> lo </a:t>
            </a:r>
            <a:r>
              <a:rPr lang="en-GB" dirty="0" err="1"/>
              <a:t>mismo</a:t>
            </a:r>
            <a:r>
              <a:rPr lang="en-GB" dirty="0"/>
              <a:t> </a:t>
            </a:r>
            <a:r>
              <a:rPr lang="en-GB" dirty="0" err="1"/>
              <a:t>otra</a:t>
            </a:r>
            <a:r>
              <a:rPr lang="en-GB" dirty="0"/>
              <a:t> </a:t>
            </a:r>
            <a:r>
              <a:rPr lang="en-GB" dirty="0" err="1"/>
              <a:t>vez</a:t>
            </a:r>
            <a:endParaRPr lang="en-GB" dirty="0"/>
          </a:p>
          <a:p>
            <a:r>
              <a:rPr lang="en-GB" dirty="0"/>
              <a:t>- El </a:t>
            </a:r>
            <a:r>
              <a:rPr lang="en-GB" dirty="0" err="1"/>
              <a:t>historico</a:t>
            </a:r>
            <a:r>
              <a:rPr lang="en-GB" dirty="0"/>
              <a:t> es </a:t>
            </a:r>
            <a:r>
              <a:rPr lang="en-GB" dirty="0" err="1"/>
              <a:t>complejo</a:t>
            </a:r>
            <a:r>
              <a:rPr lang="en-GB" dirty="0"/>
              <a:t> de </a:t>
            </a:r>
            <a:r>
              <a:rPr lang="en-GB" dirty="0" err="1"/>
              <a:t>ver</a:t>
            </a:r>
            <a:endParaRPr lang="en-GB" dirty="0"/>
          </a:p>
          <a:p>
            <a:r>
              <a:rPr lang="en-GB" dirty="0"/>
              <a:t>- Los </a:t>
            </a:r>
            <a:r>
              <a:rPr lang="en-GB" dirty="0" err="1"/>
              <a:t>agente</a:t>
            </a:r>
            <a:r>
              <a:rPr lang="en-GB" dirty="0"/>
              <a:t> no </a:t>
            </a:r>
            <a:r>
              <a:rPr lang="en-GB" dirty="0" err="1"/>
              <a:t>tienen</a:t>
            </a:r>
            <a:r>
              <a:rPr lang="en-GB" dirty="0"/>
              <a:t> </a:t>
            </a:r>
            <a:r>
              <a:rPr lang="en-GB" dirty="0" err="1"/>
              <a:t>muchas</a:t>
            </a:r>
            <a:r>
              <a:rPr lang="en-GB" dirty="0"/>
              <a:t> </a:t>
            </a:r>
            <a:r>
              <a:rPr lang="en-GB" dirty="0" err="1"/>
              <a:t>capacidades</a:t>
            </a:r>
            <a:r>
              <a:rPr lang="en-GB" dirty="0"/>
              <a:t>, para </a:t>
            </a:r>
            <a:r>
              <a:rPr lang="en-GB" dirty="0" err="1"/>
              <a:t>cosas</a:t>
            </a:r>
            <a:r>
              <a:rPr lang="en-GB" dirty="0"/>
              <a:t> </a:t>
            </a:r>
            <a:r>
              <a:rPr lang="en-GB" dirty="0" err="1"/>
              <a:t>medianas</a:t>
            </a:r>
            <a:r>
              <a:rPr lang="en-GB" dirty="0"/>
              <a:t> / </a:t>
            </a:r>
            <a:r>
              <a:rPr lang="en-GB" dirty="0" err="1"/>
              <a:t>complejas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redirigen</a:t>
            </a:r>
            <a:r>
              <a:rPr lang="en-GB" dirty="0"/>
              <a:t> al </a:t>
            </a:r>
            <a:r>
              <a:rPr lang="en-GB" dirty="0" err="1"/>
              <a:t>telefono</a:t>
            </a:r>
            <a:endParaRPr lang="en-GB" dirty="0"/>
          </a:p>
          <a:p>
            <a:endParaRPr lang="en-GB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0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948" userDrawn="1">
          <p15:clr>
            <a:srgbClr val="FBAE40"/>
          </p15:clr>
        </p15:guide>
        <p15:guide id="1" pos="3720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6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0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376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94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268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2" name="Group 10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-2040443" y="6362700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30" r:id="rId5"/>
    <p:sldLayoutId id="2147483725" r:id="rId6"/>
    <p:sldLayoutId id="2147483727" r:id="rId7"/>
    <p:sldLayoutId id="2147483728" r:id="rId8"/>
    <p:sldLayoutId id="2147483732" r:id="rId9"/>
    <p:sldLayoutId id="2147483733" r:id="rId10"/>
    <p:sldLayoutId id="2147483734" r:id="rId11"/>
    <p:sldLayoutId id="2147483735" r:id="rId12"/>
    <p:sldLayoutId id="2147483692" r:id="rId13"/>
    <p:sldLayoutId id="2147483711" r:id="rId14"/>
    <p:sldLayoutId id="2147483694" r:id="rId15"/>
    <p:sldLayoutId id="2147483695" r:id="rId16"/>
    <p:sldLayoutId id="2147483696" r:id="rId17"/>
    <p:sldLayoutId id="2147483736" r:id="rId18"/>
    <p:sldLayoutId id="2147483738" r:id="rId19"/>
    <p:sldLayoutId id="2147483739" r:id="rId20"/>
    <p:sldLayoutId id="2147483731" r:id="rId21"/>
    <p:sldLayoutId id="2147483697" r:id="rId22"/>
    <p:sldLayoutId id="2147483740" r:id="rId23"/>
    <p:sldLayoutId id="2147483716" r:id="rId24"/>
    <p:sldLayoutId id="2147483718" r:id="rId25"/>
    <p:sldLayoutId id="2147483719" r:id="rId26"/>
    <p:sldLayoutId id="2147483700" r:id="rId27"/>
    <p:sldLayoutId id="2147483743" r:id="rId28"/>
    <p:sldLayoutId id="2147483742" r:id="rId29"/>
    <p:sldLayoutId id="2147483741" r:id="rId30"/>
    <p:sldLayoutId id="2147483702" r:id="rId31"/>
    <p:sldLayoutId id="2147483721" r:id="rId32"/>
    <p:sldLayoutId id="2147483706" r:id="rId33"/>
    <p:sldLayoutId id="2147483726" r:id="rId34"/>
    <p:sldLayoutId id="2147483744" r:id="rId35"/>
  </p:sldLayoutIdLst>
  <p:hf hdr="0" ft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SmartChat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pc="-1" dirty="0">
                <a:ea typeface="DejaVu Sans"/>
              </a:rPr>
              <a:t>Madrid</a:t>
            </a:r>
            <a:r>
              <a:rPr lang="en-US" dirty="0"/>
              <a:t> • 4 </a:t>
            </a:r>
            <a:r>
              <a:rPr lang="en-US" dirty="0" err="1"/>
              <a:t>Septiembre</a:t>
            </a:r>
            <a:r>
              <a:rPr lang="en-US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46785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¿Lo </a:t>
            </a:r>
            <a:r>
              <a:rPr lang="en-GB" dirty="0" err="1"/>
              <a:t>quiere</a:t>
            </a:r>
            <a:r>
              <a:rPr lang="en-GB" dirty="0"/>
              <a:t>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Ahorrará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Cuanto</a:t>
            </a:r>
            <a:r>
              <a:rPr lang="en-GB" dirty="0"/>
              <a:t> cuesta?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Tenémos</a:t>
            </a:r>
            <a:r>
              <a:rPr lang="en-GB" dirty="0"/>
              <a:t> algo </a:t>
            </a:r>
            <a:r>
              <a:rPr lang="en-GB" dirty="0" err="1"/>
              <a:t>parecido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¿Tienen algo </a:t>
            </a:r>
            <a:r>
              <a:rPr lang="en-GB" dirty="0" err="1"/>
              <a:t>parecido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Ventajas</a:t>
            </a:r>
            <a:r>
              <a:rPr lang="en-GB" dirty="0"/>
              <a:t> para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7836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¿Lo </a:t>
            </a:r>
            <a:r>
              <a:rPr lang="en-GB" dirty="0" err="1"/>
              <a:t>quiere</a:t>
            </a:r>
            <a:r>
              <a:rPr lang="en-GB" dirty="0"/>
              <a:t>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Ahorrará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Cuanto</a:t>
            </a:r>
            <a:r>
              <a:rPr lang="en-GB" dirty="0"/>
              <a:t> cuesta?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Tenémos</a:t>
            </a:r>
            <a:r>
              <a:rPr lang="en-GB" dirty="0"/>
              <a:t> algo </a:t>
            </a:r>
            <a:r>
              <a:rPr lang="en-GB" dirty="0" err="1"/>
              <a:t>parecido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¿Tienen algo </a:t>
            </a:r>
            <a:r>
              <a:rPr lang="en-GB" dirty="0" err="1"/>
              <a:t>parecido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Ventajas</a:t>
            </a:r>
            <a:r>
              <a:rPr lang="en-GB" dirty="0"/>
              <a:t> para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Ventajas</a:t>
            </a:r>
            <a:r>
              <a:rPr lang="en-GB" dirty="0"/>
              <a:t> para el </a:t>
            </a:r>
            <a:r>
              <a:rPr lang="en-GB" dirty="0" err="1"/>
              <a:t>agentes</a:t>
            </a:r>
            <a:r>
              <a:rPr lang="en-GB" dirty="0"/>
              <a:t>/</a:t>
            </a:r>
            <a:r>
              <a:rPr lang="en-GB" dirty="0" err="1"/>
              <a:t>ing</a:t>
            </a:r>
            <a:r>
              <a:rPr lang="en-GB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455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Gracias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135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845640" y="280800"/>
            <a:ext cx="10487880" cy="85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ts val="2801"/>
              </a:lnSpc>
            </a:pPr>
            <a:r>
              <a:rPr lang="en-US" sz="2800" b="1" spc="-1" dirty="0">
                <a:solidFill>
                  <a:srgbClr val="FF6200"/>
                </a:solidFill>
                <a:latin typeface="ING Me"/>
              </a:rPr>
              <a:t>Idea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807" name="CustomShape 2"/>
          <p:cNvSpPr/>
          <p:nvPr/>
        </p:nvSpPr>
        <p:spPr>
          <a:xfrm>
            <a:off x="838080" y="6516000"/>
            <a:ext cx="125640" cy="150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CEBB-B5DD-BC4A-8850-3324A2443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996950"/>
            <a:ext cx="86614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49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845640" y="280800"/>
            <a:ext cx="10487880" cy="85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ts val="2801"/>
              </a:lnSpc>
            </a:pPr>
            <a:r>
              <a:rPr lang="en-US" sz="2800" b="1" strike="noStrike" spc="-1" dirty="0" err="1">
                <a:solidFill>
                  <a:srgbClr val="FF6200"/>
                </a:solidFill>
                <a:latin typeface="ING Me"/>
                <a:ea typeface="ING Me"/>
              </a:rPr>
              <a:t>Investigación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807" name="CustomShape 2"/>
          <p:cNvSpPr/>
          <p:nvPr/>
        </p:nvSpPr>
        <p:spPr>
          <a:xfrm>
            <a:off x="838080" y="6516000"/>
            <a:ext cx="125640" cy="150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3B22C-3594-7348-8FD0-6553273E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0" y="1157605"/>
            <a:ext cx="2270739" cy="4734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6661F-9E24-654B-8A2C-54B1BDC3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14" y="1157605"/>
            <a:ext cx="7087905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DE541-53EB-534A-B7F6-F225D9C26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771" y="3063240"/>
            <a:ext cx="79893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66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¿Lo </a:t>
            </a:r>
            <a:r>
              <a:rPr lang="en-GB" dirty="0" err="1"/>
              <a:t>quiere</a:t>
            </a:r>
            <a:r>
              <a:rPr lang="en-GB" dirty="0"/>
              <a:t>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959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¿Lo </a:t>
            </a:r>
            <a:r>
              <a:rPr lang="en-GB" dirty="0" err="1"/>
              <a:t>quiere</a:t>
            </a:r>
            <a:r>
              <a:rPr lang="en-GB" dirty="0"/>
              <a:t>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Ahorrará</a:t>
            </a:r>
            <a:r>
              <a:rPr lang="en-GB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131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" descr="graphic">
            <a:hlinkClick r:id="" action="ppaction://ole?verb=0"/>
            <a:extLst>
              <a:ext uri="{FF2B5EF4-FFF2-40B4-BE49-F238E27FC236}">
                <a16:creationId xmlns:a16="http://schemas.microsoft.com/office/drawing/2014/main" id="{6CDA11B9-F88A-674B-895B-4C56C93B7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250" y="823882"/>
            <a:ext cx="9873570" cy="55785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Ahorrará</a:t>
            </a:r>
            <a:r>
              <a:rPr lang="en-GB" dirty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818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¿Lo </a:t>
            </a:r>
            <a:r>
              <a:rPr lang="en-GB" dirty="0" err="1"/>
              <a:t>quiere</a:t>
            </a:r>
            <a:r>
              <a:rPr lang="en-GB" dirty="0"/>
              <a:t>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Ahorrará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Cuanto</a:t>
            </a:r>
            <a:r>
              <a:rPr lang="en-GB" dirty="0"/>
              <a:t> cuesta?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922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¿Lo </a:t>
            </a:r>
            <a:r>
              <a:rPr lang="en-GB" dirty="0" err="1"/>
              <a:t>quiere</a:t>
            </a:r>
            <a:r>
              <a:rPr lang="en-GB" dirty="0"/>
              <a:t>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Ahorrará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Cuanto</a:t>
            </a:r>
            <a:r>
              <a:rPr lang="en-GB" dirty="0"/>
              <a:t> cuesta?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Tenémos</a:t>
            </a:r>
            <a:r>
              <a:rPr lang="en-GB" dirty="0"/>
              <a:t> algo </a:t>
            </a:r>
            <a:r>
              <a:rPr lang="en-GB" dirty="0" err="1"/>
              <a:t>parecido</a:t>
            </a:r>
            <a:r>
              <a:rPr lang="en-GB" dirty="0"/>
              <a:t>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0383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¿Lo </a:t>
            </a:r>
            <a:r>
              <a:rPr lang="en-GB" dirty="0" err="1"/>
              <a:t>quiere</a:t>
            </a:r>
            <a:r>
              <a:rPr lang="en-GB" dirty="0"/>
              <a:t> el </a:t>
            </a:r>
            <a:r>
              <a:rPr lang="en-GB" dirty="0" err="1"/>
              <a:t>cliente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Ahorrará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Cuanto</a:t>
            </a:r>
            <a:r>
              <a:rPr lang="en-GB" dirty="0"/>
              <a:t> cuesta?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</a:t>
            </a:r>
            <a:r>
              <a:rPr lang="en-GB" dirty="0" err="1"/>
              <a:t>Tenémos</a:t>
            </a:r>
            <a:r>
              <a:rPr lang="en-GB" dirty="0"/>
              <a:t> algo </a:t>
            </a:r>
            <a:r>
              <a:rPr lang="en-GB" dirty="0" err="1"/>
              <a:t>parecido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¿Tienen algo </a:t>
            </a:r>
            <a:r>
              <a:rPr lang="en-GB" dirty="0" err="1"/>
              <a:t>parecido</a:t>
            </a:r>
            <a:r>
              <a:rPr lang="en-GB" dirty="0"/>
              <a:t>?</a:t>
            </a:r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Evolución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82997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45356526C2B43A2CE667CA8BF87BF" ma:contentTypeVersion="1" ma:contentTypeDescription="Create a new document." ma:contentTypeScope="" ma:versionID="fee854732b468a7a1ce22056fc36b7a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CD96B9-0D16-430F-823E-BAB6E4D6B9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462F1F-9F53-4B77-A7FE-12F26287542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83F412C-4FC8-41CE-B84A-118208DDB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ING_PP_Template_16x9_09042015</Template>
  <TotalTime>13753</TotalTime>
  <Words>1288</Words>
  <Application>Microsoft Macintosh PowerPoint</Application>
  <PresentationFormat>Widescreen</PresentationFormat>
  <Paragraphs>193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ING Me</vt:lpstr>
      <vt:lpstr>ING_PP_Template_16x9_June2015</vt:lpstr>
      <vt:lpstr>SmartChat</vt:lpstr>
      <vt:lpstr>PowerPoint Presentation</vt:lpstr>
      <vt:lpstr>PowerPoint Presentation</vt:lpstr>
      <vt:lpstr>Evolución</vt:lpstr>
      <vt:lpstr>Evolución</vt:lpstr>
      <vt:lpstr>¿Ahorrará?</vt:lpstr>
      <vt:lpstr>Evolución</vt:lpstr>
      <vt:lpstr>Evolución</vt:lpstr>
      <vt:lpstr>Evolución</vt:lpstr>
      <vt:lpstr>Evolución</vt:lpstr>
      <vt:lpstr>Evolución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 PP Example Reference 16x9 - June 2015</dc:title>
  <dc:creator>CAV.nl</dc:creator>
  <cp:keywords>ING Me, Reference 16x9</cp:keywords>
  <cp:lastModifiedBy>GARCIA SANGUINO, M. (MIGUEL)</cp:lastModifiedBy>
  <cp:revision>235</cp:revision>
  <dcterms:created xsi:type="dcterms:W3CDTF">2015-04-09T14:12:58Z</dcterms:created>
  <dcterms:modified xsi:type="dcterms:W3CDTF">2020-09-03T15:12:00Z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0x0101008B945356526C2B43A2CE667CA8BF87BF</vt:lpwstr>
  </property>
</Properties>
</file>